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8" r:id="rId2"/>
  </p:sldIdLst>
  <p:sldSz cx="7616825" cy="152384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3654"/>
    <a:srgbClr val="026CAC"/>
    <a:srgbClr val="4CA9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9B43A8-E7B2-433D-BFDE-DE4C9A707EF5}" v="6" dt="2024-02-01T17:14:59.1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846"/>
    <p:restoredTop sz="94674"/>
  </p:normalViewPr>
  <p:slideViewPr>
    <p:cSldViewPr snapToGrid="0">
      <p:cViewPr varScale="1">
        <p:scale>
          <a:sx n="35" d="100"/>
          <a:sy n="35" d="100"/>
        </p:scale>
        <p:origin x="258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a Araya" userId="8d794e59-6602-4788-b5ad-5d2bbca5e4c8" providerId="ADAL" clId="{AE07F6E2-9711-4956-9ACB-D4689E3D73DD}"/>
    <pc:docChg chg="modSld">
      <pc:chgData name="Daniela Araya" userId="8d794e59-6602-4788-b5ad-5d2bbca5e4c8" providerId="ADAL" clId="{AE07F6E2-9711-4956-9ACB-D4689E3D73DD}" dt="2024-02-01T18:48:58.139" v="5" actId="20577"/>
      <pc:docMkLst>
        <pc:docMk/>
      </pc:docMkLst>
      <pc:sldChg chg="modSp mod">
        <pc:chgData name="Daniela Araya" userId="8d794e59-6602-4788-b5ad-5d2bbca5e4c8" providerId="ADAL" clId="{AE07F6E2-9711-4956-9ACB-D4689E3D73DD}" dt="2024-02-01T18:48:58.139" v="5" actId="20577"/>
        <pc:sldMkLst>
          <pc:docMk/>
          <pc:sldMk cId="891447332" sldId="258"/>
        </pc:sldMkLst>
        <pc:spChg chg="mod">
          <ac:chgData name="Daniela Araya" userId="8d794e59-6602-4788-b5ad-5d2bbca5e4c8" providerId="ADAL" clId="{AE07F6E2-9711-4956-9ACB-D4689E3D73DD}" dt="2024-02-01T18:48:58.139" v="5" actId="20577"/>
          <ac:spMkLst>
            <pc:docMk/>
            <pc:sldMk cId="891447332" sldId="258"/>
            <ac:spMk id="20" creationId="{1E452713-69B9-8796-D298-CCE6FEA7980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262" y="2493880"/>
            <a:ext cx="6474301" cy="5305225"/>
          </a:xfrm>
        </p:spPr>
        <p:txBody>
          <a:bodyPr anchor="b"/>
          <a:lstStyle>
            <a:lvl1pPr algn="ctr">
              <a:defRPr sz="499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2103" y="8003695"/>
            <a:ext cx="5712619" cy="3679088"/>
          </a:xfrm>
        </p:spPr>
        <p:txBody>
          <a:bodyPr/>
          <a:lstStyle>
            <a:lvl1pPr marL="0" indent="0" algn="ctr">
              <a:buNone/>
              <a:defRPr sz="1999"/>
            </a:lvl1pPr>
            <a:lvl2pPr marL="380848" indent="0" algn="ctr">
              <a:buNone/>
              <a:defRPr sz="1666"/>
            </a:lvl2pPr>
            <a:lvl3pPr marL="761695" indent="0" algn="ctr">
              <a:buNone/>
              <a:defRPr sz="1499"/>
            </a:lvl3pPr>
            <a:lvl4pPr marL="1142543" indent="0" algn="ctr">
              <a:buNone/>
              <a:defRPr sz="1333"/>
            </a:lvl4pPr>
            <a:lvl5pPr marL="1523390" indent="0" algn="ctr">
              <a:buNone/>
              <a:defRPr sz="1333"/>
            </a:lvl5pPr>
            <a:lvl6pPr marL="1904238" indent="0" algn="ctr">
              <a:buNone/>
              <a:defRPr sz="1333"/>
            </a:lvl6pPr>
            <a:lvl7pPr marL="2285086" indent="0" algn="ctr">
              <a:buNone/>
              <a:defRPr sz="1333"/>
            </a:lvl7pPr>
            <a:lvl8pPr marL="2665933" indent="0" algn="ctr">
              <a:buNone/>
              <a:defRPr sz="1333"/>
            </a:lvl8pPr>
            <a:lvl9pPr marL="3046781" indent="0" algn="ctr">
              <a:buNone/>
              <a:defRPr sz="13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70641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456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690" y="3799026"/>
            <a:ext cx="6569512" cy="6338755"/>
          </a:xfrm>
        </p:spPr>
        <p:txBody>
          <a:bodyPr anchor="b"/>
          <a:lstStyle>
            <a:lvl1pPr>
              <a:defRPr sz="499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690" y="10197748"/>
            <a:ext cx="6569512" cy="3333402"/>
          </a:xfrm>
        </p:spPr>
        <p:txBody>
          <a:bodyPr/>
          <a:lstStyle>
            <a:lvl1pPr marL="0" indent="0">
              <a:buNone/>
              <a:defRPr sz="1999">
                <a:solidFill>
                  <a:schemeClr val="tx1"/>
                </a:solidFill>
              </a:defRPr>
            </a:lvl1pPr>
            <a:lvl2pPr marL="380848" indent="0">
              <a:buNone/>
              <a:defRPr sz="1666">
                <a:solidFill>
                  <a:schemeClr val="tx1">
                    <a:tint val="75000"/>
                  </a:schemeClr>
                </a:solidFill>
              </a:defRPr>
            </a:lvl2pPr>
            <a:lvl3pPr marL="761695" indent="0">
              <a:buNone/>
              <a:defRPr sz="1499">
                <a:solidFill>
                  <a:schemeClr val="tx1">
                    <a:tint val="75000"/>
                  </a:schemeClr>
                </a:solidFill>
              </a:defRPr>
            </a:lvl3pPr>
            <a:lvl4pPr marL="114254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39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23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086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593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6781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4986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3657" y="4056522"/>
            <a:ext cx="3237151" cy="966863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56017" y="4056522"/>
            <a:ext cx="3237151" cy="966863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58765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649" y="811308"/>
            <a:ext cx="6569512" cy="294538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4650" y="3735529"/>
            <a:ext cx="3222273" cy="1830725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48" indent="0">
              <a:buNone/>
              <a:defRPr sz="1666" b="1"/>
            </a:lvl2pPr>
            <a:lvl3pPr marL="761695" indent="0">
              <a:buNone/>
              <a:defRPr sz="1499" b="1"/>
            </a:lvl3pPr>
            <a:lvl4pPr marL="1142543" indent="0">
              <a:buNone/>
              <a:defRPr sz="1333" b="1"/>
            </a:lvl4pPr>
            <a:lvl5pPr marL="1523390" indent="0">
              <a:buNone/>
              <a:defRPr sz="1333" b="1"/>
            </a:lvl5pPr>
            <a:lvl6pPr marL="1904238" indent="0">
              <a:buNone/>
              <a:defRPr sz="1333" b="1"/>
            </a:lvl6pPr>
            <a:lvl7pPr marL="2285086" indent="0">
              <a:buNone/>
              <a:defRPr sz="1333" b="1"/>
            </a:lvl7pPr>
            <a:lvl8pPr marL="2665933" indent="0">
              <a:buNone/>
              <a:defRPr sz="1333" b="1"/>
            </a:lvl8pPr>
            <a:lvl9pPr marL="3046781" indent="0">
              <a:buNone/>
              <a:defRPr sz="13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4650" y="5566253"/>
            <a:ext cx="3222273" cy="818712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56018" y="3735529"/>
            <a:ext cx="3238143" cy="1830725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48" indent="0">
              <a:buNone/>
              <a:defRPr sz="1666" b="1"/>
            </a:lvl2pPr>
            <a:lvl3pPr marL="761695" indent="0">
              <a:buNone/>
              <a:defRPr sz="1499" b="1"/>
            </a:lvl3pPr>
            <a:lvl4pPr marL="1142543" indent="0">
              <a:buNone/>
              <a:defRPr sz="1333" b="1"/>
            </a:lvl4pPr>
            <a:lvl5pPr marL="1523390" indent="0">
              <a:buNone/>
              <a:defRPr sz="1333" b="1"/>
            </a:lvl5pPr>
            <a:lvl6pPr marL="1904238" indent="0">
              <a:buNone/>
              <a:defRPr sz="1333" b="1"/>
            </a:lvl6pPr>
            <a:lvl7pPr marL="2285086" indent="0">
              <a:buNone/>
              <a:defRPr sz="1333" b="1"/>
            </a:lvl7pPr>
            <a:lvl8pPr marL="2665933" indent="0">
              <a:buNone/>
              <a:defRPr sz="1333" b="1"/>
            </a:lvl8pPr>
            <a:lvl9pPr marL="3046781" indent="0">
              <a:buNone/>
              <a:defRPr sz="13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56018" y="5566253"/>
            <a:ext cx="3238143" cy="818712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96522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19635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5013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649" y="1015894"/>
            <a:ext cx="2456624" cy="35556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143" y="2194053"/>
            <a:ext cx="3856018" cy="10829150"/>
          </a:xfrm>
        </p:spPr>
        <p:txBody>
          <a:bodyPr/>
          <a:lstStyle>
            <a:lvl1pPr>
              <a:defRPr sz="2666"/>
            </a:lvl1pPr>
            <a:lvl2pPr>
              <a:defRPr sz="2332"/>
            </a:lvl2pPr>
            <a:lvl3pPr>
              <a:defRPr sz="1999"/>
            </a:lvl3pPr>
            <a:lvl4pPr>
              <a:defRPr sz="1666"/>
            </a:lvl4pPr>
            <a:lvl5pPr>
              <a:defRPr sz="1666"/>
            </a:lvl5pPr>
            <a:lvl6pPr>
              <a:defRPr sz="1666"/>
            </a:lvl6pPr>
            <a:lvl7pPr>
              <a:defRPr sz="1666"/>
            </a:lvl7pPr>
            <a:lvl8pPr>
              <a:defRPr sz="1666"/>
            </a:lvl8pPr>
            <a:lvl9pPr>
              <a:defRPr sz="1666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4649" y="4571524"/>
            <a:ext cx="2456624" cy="8469314"/>
          </a:xfrm>
        </p:spPr>
        <p:txBody>
          <a:bodyPr/>
          <a:lstStyle>
            <a:lvl1pPr marL="0" indent="0">
              <a:buNone/>
              <a:defRPr sz="1333"/>
            </a:lvl1pPr>
            <a:lvl2pPr marL="380848" indent="0">
              <a:buNone/>
              <a:defRPr sz="1166"/>
            </a:lvl2pPr>
            <a:lvl3pPr marL="761695" indent="0">
              <a:buNone/>
              <a:defRPr sz="1000"/>
            </a:lvl3pPr>
            <a:lvl4pPr marL="1142543" indent="0">
              <a:buNone/>
              <a:defRPr sz="833"/>
            </a:lvl4pPr>
            <a:lvl5pPr marL="1523390" indent="0">
              <a:buNone/>
              <a:defRPr sz="833"/>
            </a:lvl5pPr>
            <a:lvl6pPr marL="1904238" indent="0">
              <a:buNone/>
              <a:defRPr sz="833"/>
            </a:lvl6pPr>
            <a:lvl7pPr marL="2285086" indent="0">
              <a:buNone/>
              <a:defRPr sz="833"/>
            </a:lvl7pPr>
            <a:lvl8pPr marL="2665933" indent="0">
              <a:buNone/>
              <a:defRPr sz="833"/>
            </a:lvl8pPr>
            <a:lvl9pPr marL="3046781" indent="0">
              <a:buNone/>
              <a:defRPr sz="8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1196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649" y="1015894"/>
            <a:ext cx="2456624" cy="35556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38143" y="2194053"/>
            <a:ext cx="3856018" cy="10829150"/>
          </a:xfrm>
        </p:spPr>
        <p:txBody>
          <a:bodyPr anchor="t"/>
          <a:lstStyle>
            <a:lvl1pPr marL="0" indent="0">
              <a:buNone/>
              <a:defRPr sz="2666"/>
            </a:lvl1pPr>
            <a:lvl2pPr marL="380848" indent="0">
              <a:buNone/>
              <a:defRPr sz="2332"/>
            </a:lvl2pPr>
            <a:lvl3pPr marL="761695" indent="0">
              <a:buNone/>
              <a:defRPr sz="1999"/>
            </a:lvl3pPr>
            <a:lvl4pPr marL="1142543" indent="0">
              <a:buNone/>
              <a:defRPr sz="1666"/>
            </a:lvl4pPr>
            <a:lvl5pPr marL="1523390" indent="0">
              <a:buNone/>
              <a:defRPr sz="1666"/>
            </a:lvl5pPr>
            <a:lvl6pPr marL="1904238" indent="0">
              <a:buNone/>
              <a:defRPr sz="1666"/>
            </a:lvl6pPr>
            <a:lvl7pPr marL="2285086" indent="0">
              <a:buNone/>
              <a:defRPr sz="1666"/>
            </a:lvl7pPr>
            <a:lvl8pPr marL="2665933" indent="0">
              <a:buNone/>
              <a:defRPr sz="1666"/>
            </a:lvl8pPr>
            <a:lvl9pPr marL="3046781" indent="0">
              <a:buNone/>
              <a:defRPr sz="1666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4649" y="4571524"/>
            <a:ext cx="2456624" cy="8469314"/>
          </a:xfrm>
        </p:spPr>
        <p:txBody>
          <a:bodyPr/>
          <a:lstStyle>
            <a:lvl1pPr marL="0" indent="0">
              <a:buNone/>
              <a:defRPr sz="1333"/>
            </a:lvl1pPr>
            <a:lvl2pPr marL="380848" indent="0">
              <a:buNone/>
              <a:defRPr sz="1166"/>
            </a:lvl2pPr>
            <a:lvl3pPr marL="761695" indent="0">
              <a:buNone/>
              <a:defRPr sz="1000"/>
            </a:lvl3pPr>
            <a:lvl4pPr marL="1142543" indent="0">
              <a:buNone/>
              <a:defRPr sz="833"/>
            </a:lvl4pPr>
            <a:lvl5pPr marL="1523390" indent="0">
              <a:buNone/>
              <a:defRPr sz="833"/>
            </a:lvl5pPr>
            <a:lvl6pPr marL="1904238" indent="0">
              <a:buNone/>
              <a:defRPr sz="833"/>
            </a:lvl6pPr>
            <a:lvl7pPr marL="2285086" indent="0">
              <a:buNone/>
              <a:defRPr sz="833"/>
            </a:lvl7pPr>
            <a:lvl8pPr marL="2665933" indent="0">
              <a:buNone/>
              <a:defRPr sz="833"/>
            </a:lvl8pPr>
            <a:lvl9pPr marL="3046781" indent="0">
              <a:buNone/>
              <a:defRPr sz="8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7279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3871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50791" y="811304"/>
            <a:ext cx="1642378" cy="12913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23657" y="811304"/>
            <a:ext cx="4831923" cy="12913851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8697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23657" y="811308"/>
            <a:ext cx="6569512" cy="29453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657" y="4056522"/>
            <a:ext cx="6569512" cy="96686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23657" y="14123755"/>
            <a:ext cx="1713786" cy="8113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21B7E-9CC2-5741-A92F-02C33337CD06}" type="datetimeFigureOut">
              <a:rPr lang="es-ES_tradnl" smtClean="0"/>
              <a:t>01/02/2024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23074" y="14123755"/>
            <a:ext cx="2570678" cy="8113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79382" y="14123755"/>
            <a:ext cx="1713786" cy="8113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B1743-2D19-974F-BA44-C3E4C108539D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850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61695" rtl="0" eaLnBrk="1" latinLnBrk="0" hangingPunct="1">
        <a:lnSpc>
          <a:spcPct val="90000"/>
        </a:lnSpc>
        <a:spcBef>
          <a:spcPct val="0"/>
        </a:spcBef>
        <a:buNone/>
        <a:defRPr sz="36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24" indent="-190424" algn="l" defTabSz="761695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2" kern="1200">
          <a:solidFill>
            <a:schemeClr val="tx1"/>
          </a:solidFill>
          <a:latin typeface="+mn-lt"/>
          <a:ea typeface="+mn-ea"/>
          <a:cs typeface="+mn-cs"/>
        </a:defRPr>
      </a:lvl1pPr>
      <a:lvl2pPr marL="571271" indent="-190424" algn="l" defTabSz="761695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2pPr>
      <a:lvl3pPr marL="952119" indent="-190424" algn="l" defTabSz="761695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6" kern="1200">
          <a:solidFill>
            <a:schemeClr val="tx1"/>
          </a:solidFill>
          <a:latin typeface="+mn-lt"/>
          <a:ea typeface="+mn-ea"/>
          <a:cs typeface="+mn-cs"/>
        </a:defRPr>
      </a:lvl3pPr>
      <a:lvl4pPr marL="1332967" indent="-190424" algn="l" defTabSz="761695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713814" indent="-190424" algn="l" defTabSz="761695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2094662" indent="-190424" algn="l" defTabSz="761695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6pPr>
      <a:lvl7pPr marL="2475509" indent="-190424" algn="l" defTabSz="761695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7pPr>
      <a:lvl8pPr marL="2856357" indent="-190424" algn="l" defTabSz="761695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8pPr>
      <a:lvl9pPr marL="3237205" indent="-190424" algn="l" defTabSz="761695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4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1pPr>
      <a:lvl2pPr marL="380848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2pPr>
      <a:lvl3pPr marL="761695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3pPr>
      <a:lvl4pPr marL="1142543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523390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904238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6pPr>
      <a:lvl7pPr marL="2285086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7pPr>
      <a:lvl8pPr marL="2665933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8pPr>
      <a:lvl9pPr marL="3046781" algn="l" defTabSz="761695" rtl="0" eaLnBrk="1" latinLnBrk="0" hangingPunct="1">
        <a:defRPr sz="14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n 29">
            <a:extLst>
              <a:ext uri="{FF2B5EF4-FFF2-40B4-BE49-F238E27FC236}">
                <a16:creationId xmlns:a16="http://schemas.microsoft.com/office/drawing/2014/main" id="{CE33C003-EE07-2395-1CD5-7A24367FB5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85" t="15273" r="6814" b="564"/>
          <a:stretch/>
        </p:blipFill>
        <p:spPr>
          <a:xfrm>
            <a:off x="3585" y="0"/>
            <a:ext cx="7661898" cy="5075494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20EDAE18-392B-C2AE-93B0-3F2FBA0BE7EE}"/>
              </a:ext>
            </a:extLst>
          </p:cNvPr>
          <p:cNvSpPr/>
          <p:nvPr/>
        </p:nvSpPr>
        <p:spPr>
          <a:xfrm>
            <a:off x="-1" y="14205857"/>
            <a:ext cx="7616825" cy="13062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E0328EDC-3F69-82B3-E568-AFC11D259EBE}"/>
              </a:ext>
            </a:extLst>
          </p:cNvPr>
          <p:cNvGrpSpPr/>
          <p:nvPr/>
        </p:nvGrpSpPr>
        <p:grpSpPr>
          <a:xfrm>
            <a:off x="-3585" y="0"/>
            <a:ext cx="7669068" cy="5127355"/>
            <a:chOff x="0" y="-1"/>
            <a:chExt cx="7616825" cy="5127355"/>
          </a:xfrm>
        </p:grpSpPr>
        <p:sp>
          <p:nvSpPr>
            <p:cNvPr id="3" name="Rectángulo 2">
              <a:extLst>
                <a:ext uri="{FF2B5EF4-FFF2-40B4-BE49-F238E27FC236}">
                  <a16:creationId xmlns:a16="http://schemas.microsoft.com/office/drawing/2014/main" id="{E74C2308-910F-61B4-56D8-FF8DAE22E67E}"/>
                </a:ext>
              </a:extLst>
            </p:cNvPr>
            <p:cNvSpPr/>
            <p:nvPr/>
          </p:nvSpPr>
          <p:spPr>
            <a:xfrm>
              <a:off x="0" y="-1"/>
              <a:ext cx="7616825" cy="5050971"/>
            </a:xfrm>
            <a:prstGeom prst="rect">
              <a:avLst/>
            </a:prstGeom>
            <a:solidFill>
              <a:srgbClr val="026CAC">
                <a:alpha val="5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7C212EA9-3D41-709E-E9B7-3CED270554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77289" y="498551"/>
              <a:ext cx="1413406" cy="604938"/>
            </a:xfrm>
            <a:prstGeom prst="rect">
              <a:avLst/>
            </a:prstGeom>
          </p:spPr>
        </p:pic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BA572817-02CA-9DF9-E035-65A3DAC6EDDC}"/>
                </a:ext>
              </a:extLst>
            </p:cNvPr>
            <p:cNvSpPr txBox="1"/>
            <p:nvPr/>
          </p:nvSpPr>
          <p:spPr>
            <a:xfrm>
              <a:off x="859851" y="355447"/>
              <a:ext cx="115972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s-ES_tradnl" sz="4400" dirty="0">
                  <a:solidFill>
                    <a:schemeClr val="bg1"/>
                  </a:solidFill>
                  <a:latin typeface="Neo Sans Std Medium" pitchFamily="2" charset="77"/>
                </a:rPr>
                <a:t>GEF</a:t>
              </a:r>
            </a:p>
          </p:txBody>
        </p:sp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E2FD87A8-DBF1-25D4-18C9-2EDDC50F8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3621851"/>
              <a:ext cx="7616825" cy="1505503"/>
            </a:xfrm>
            <a:prstGeom prst="rect">
              <a:avLst/>
            </a:prstGeom>
          </p:spPr>
        </p:pic>
      </p:grpSp>
      <p:sp>
        <p:nvSpPr>
          <p:cNvPr id="20" name="CuadroTexto 19">
            <a:extLst>
              <a:ext uri="{FF2B5EF4-FFF2-40B4-BE49-F238E27FC236}">
                <a16:creationId xmlns:a16="http://schemas.microsoft.com/office/drawing/2014/main" id="{1E452713-69B9-8796-D298-CCE6FEA79808}"/>
              </a:ext>
            </a:extLst>
          </p:cNvPr>
          <p:cNvSpPr txBox="1"/>
          <p:nvPr/>
        </p:nvSpPr>
        <p:spPr>
          <a:xfrm>
            <a:off x="1088951" y="4725342"/>
            <a:ext cx="6134100" cy="40421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buSzPct val="100000"/>
            </a:pPr>
            <a:endParaRPr lang="en-US" dirty="0">
              <a:latin typeface="Neo Sans Std" pitchFamily="2" charset="77"/>
            </a:endParaRPr>
          </a:p>
          <a:p>
            <a:pPr algn="just">
              <a:buSzPct val="100000"/>
            </a:pPr>
            <a:r>
              <a:rPr lang="en-US" dirty="0">
                <a:latin typeface="Neo Sans Std" pitchFamily="2" charset="77"/>
              </a:rPr>
              <a:t>Bravo! IW Learn, GEF’s knowledge portal featured the work of the GEF </a:t>
            </a:r>
            <a:r>
              <a:rPr lang="en-US" dirty="0" err="1">
                <a:latin typeface="Neo Sans Std" pitchFamily="2" charset="77"/>
              </a:rPr>
              <a:t>CReW</a:t>
            </a:r>
            <a:r>
              <a:rPr lang="en-US" dirty="0">
                <a:latin typeface="Neo Sans Std" pitchFamily="2" charset="77"/>
              </a:rPr>
              <a:t>+ Champions</a:t>
            </a:r>
          </a:p>
          <a:p>
            <a:pPr algn="just">
              <a:buSzPct val="100000"/>
            </a:pPr>
            <a:endParaRPr lang="en-US" dirty="0">
              <a:latin typeface="Neo Sans Std" pitchFamily="2" charset="77"/>
            </a:endParaRPr>
          </a:p>
          <a:p>
            <a:pPr lvl="1" algn="just">
              <a:buSzPct val="100000"/>
            </a:pPr>
            <a:endParaRPr lang="en-US" dirty="0">
              <a:latin typeface="Neo Sans Std" pitchFamily="2" charset="77"/>
            </a:endParaRPr>
          </a:p>
          <a:p>
            <a:pPr lvl="1" algn="just">
              <a:buSzPct val="100000"/>
            </a:pPr>
            <a:endParaRPr lang="en-US" dirty="0">
              <a:latin typeface="Neo Sans Std" pitchFamily="2" charset="77"/>
            </a:endParaRPr>
          </a:p>
          <a:p>
            <a:pPr lvl="1" algn="just">
              <a:buSzPct val="100000"/>
            </a:pPr>
            <a:endParaRPr lang="en-US" dirty="0">
              <a:latin typeface="Neo Sans Std" pitchFamily="2" charset="77"/>
            </a:endParaRPr>
          </a:p>
          <a:p>
            <a:pPr lvl="1" algn="just">
              <a:buSzPct val="100000"/>
            </a:pPr>
            <a:endParaRPr lang="en-US" dirty="0">
              <a:latin typeface="Neo Sans Std" pitchFamily="2" charset="77"/>
            </a:endParaRPr>
          </a:p>
          <a:p>
            <a:pPr algn="just">
              <a:spcAft>
                <a:spcPts val="2800"/>
              </a:spcAft>
              <a:buSzPct val="100000"/>
            </a:pPr>
            <a:r>
              <a:rPr lang="en-US" dirty="0">
                <a:latin typeface="Neo Sans Std" pitchFamily="2" charset="77"/>
              </a:rPr>
              <a:t>Mark your calendars: country meetings will resume in February. The days and hours will keep the agreed 2023 schedule.</a:t>
            </a:r>
          </a:p>
          <a:p>
            <a:pPr algn="just">
              <a:spcAft>
                <a:spcPts val="2800"/>
              </a:spcAft>
              <a:buSzPct val="100000"/>
            </a:pPr>
            <a:endParaRPr lang="en-US" dirty="0">
              <a:latin typeface="Neo Sans Std" pitchFamily="2" charset="77"/>
            </a:endParaRPr>
          </a:p>
          <a:p>
            <a:pPr>
              <a:spcAft>
                <a:spcPts val="2800"/>
              </a:spcAft>
              <a:buSzPct val="100000"/>
            </a:pPr>
            <a:endParaRPr lang="en-US" dirty="0">
              <a:latin typeface="Neo Sans Std" pitchFamily="2" charset="77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C1A648D6-E4F1-6A9C-6F03-EE6127B494D9}"/>
              </a:ext>
            </a:extLst>
          </p:cNvPr>
          <p:cNvSpPr txBox="1"/>
          <p:nvPr/>
        </p:nvSpPr>
        <p:spPr>
          <a:xfrm>
            <a:off x="381001" y="9117422"/>
            <a:ext cx="690738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2800"/>
              </a:spcAft>
            </a:pPr>
            <a:r>
              <a:rPr lang="en-US" dirty="0">
                <a:latin typeface="Neo Sans Std" pitchFamily="2" charset="77"/>
              </a:rPr>
              <a:t>Saint Kitts and Nevis will be officially launching the project on February 13th, Pedro Moreo will be participating as project coordinator and details about the execution process will be released.  </a:t>
            </a:r>
          </a:p>
          <a:p>
            <a:pPr algn="just">
              <a:spcAft>
                <a:spcPts val="2800"/>
              </a:spcAft>
            </a:pPr>
            <a:r>
              <a:rPr lang="en-US" dirty="0">
                <a:latin typeface="Neo Sans Std" pitchFamily="2" charset="77"/>
              </a:rPr>
              <a:t>In Saint Vincent and the Grenadines, we are moving forward with the design of 5 wastewater plants in three strategic spaces that seek to reduce considerably the pollution of wastewater that reaches the ocean.  </a:t>
            </a:r>
          </a:p>
          <a:p>
            <a:pPr algn="just">
              <a:spcAft>
                <a:spcPts val="2800"/>
              </a:spcAft>
            </a:pPr>
            <a:r>
              <a:rPr lang="en-US" dirty="0">
                <a:latin typeface="Neo Sans Std" pitchFamily="2" charset="77"/>
              </a:rPr>
              <a:t>On January 24th and 25th a capacity-building workshop named “Technologies for the Treatment of Domestic Wastewater” took place in Panama under CIMAB S.A from Cuba.</a:t>
            </a:r>
          </a:p>
          <a:p>
            <a:pPr algn="just">
              <a:spcAft>
                <a:spcPts val="2800"/>
              </a:spcAft>
            </a:pPr>
            <a:endParaRPr lang="es-CR" dirty="0">
              <a:latin typeface="Neo Sans Std" pitchFamily="2" charset="77"/>
            </a:endParaRPr>
          </a:p>
        </p:txBody>
      </p:sp>
      <p:pic>
        <p:nvPicPr>
          <p:cNvPr id="18" name="Imagen 19">
            <a:extLst>
              <a:ext uri="{FF2B5EF4-FFF2-40B4-BE49-F238E27FC236}">
                <a16:creationId xmlns:a16="http://schemas.microsoft.com/office/drawing/2014/main" id="{7860EB75-C708-AC06-A799-65DF2A9303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" y="12830983"/>
            <a:ext cx="7616825" cy="1374874"/>
          </a:xfrm>
          <a:prstGeom prst="rect">
            <a:avLst/>
          </a:prstGeom>
        </p:spPr>
      </p:pic>
      <p:pic>
        <p:nvPicPr>
          <p:cNvPr id="21" name="Imagen 51">
            <a:extLst>
              <a:ext uri="{FF2B5EF4-FFF2-40B4-BE49-F238E27FC236}">
                <a16:creationId xmlns:a16="http://schemas.microsoft.com/office/drawing/2014/main" id="{7C4BC036-143A-0589-F227-0245E208F9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537" y="5075494"/>
            <a:ext cx="369332" cy="369332"/>
          </a:xfrm>
          <a:prstGeom prst="rect">
            <a:avLst/>
          </a:prstGeom>
        </p:spPr>
      </p:pic>
      <p:pic>
        <p:nvPicPr>
          <p:cNvPr id="23" name="Imagen 51">
            <a:extLst>
              <a:ext uri="{FF2B5EF4-FFF2-40B4-BE49-F238E27FC236}">
                <a16:creationId xmlns:a16="http://schemas.microsoft.com/office/drawing/2014/main" id="{4C9C1D8F-D1B8-4D55-4E22-C326454118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537" y="6970520"/>
            <a:ext cx="369332" cy="369332"/>
          </a:xfrm>
          <a:prstGeom prst="rect">
            <a:avLst/>
          </a:prstGeom>
        </p:spPr>
      </p:pic>
      <p:pic>
        <p:nvPicPr>
          <p:cNvPr id="25" name="Imagen 92">
            <a:extLst>
              <a:ext uri="{FF2B5EF4-FFF2-40B4-BE49-F238E27FC236}">
                <a16:creationId xmlns:a16="http://schemas.microsoft.com/office/drawing/2014/main" id="{AAA5AFAF-036A-4FC1-A085-A8CC927F5D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0871" y="7859020"/>
            <a:ext cx="4382451" cy="76218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D6AE6CE-015C-AC3C-5905-B13119B14D7E}"/>
              </a:ext>
            </a:extLst>
          </p:cNvPr>
          <p:cNvSpPr txBox="1"/>
          <p:nvPr/>
        </p:nvSpPr>
        <p:spPr>
          <a:xfrm>
            <a:off x="1023690" y="8055447"/>
            <a:ext cx="3350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b="1" dirty="0" err="1">
                <a:latin typeface="Neo Sans Std" pitchFamily="2" charset="77"/>
              </a:rPr>
              <a:t>Operational</a:t>
            </a:r>
            <a:r>
              <a:rPr lang="es-CR" b="1" dirty="0">
                <a:latin typeface="Neo Sans Std" pitchFamily="2" charset="77"/>
              </a:rPr>
              <a:t> </a:t>
            </a:r>
            <a:r>
              <a:rPr lang="es-CR" b="1" dirty="0" err="1">
                <a:latin typeface="Neo Sans Std" pitchFamily="2" charset="77"/>
              </a:rPr>
              <a:t>Updates</a:t>
            </a:r>
            <a:endParaRPr lang="es-CR" b="1" dirty="0"/>
          </a:p>
        </p:txBody>
      </p:sp>
      <p:pic>
        <p:nvPicPr>
          <p:cNvPr id="5" name="Picture 4" descr="A yellow and purple circle with a black background&#10;&#10;Description automatically generated">
            <a:extLst>
              <a:ext uri="{FF2B5EF4-FFF2-40B4-BE49-F238E27FC236}">
                <a16:creationId xmlns:a16="http://schemas.microsoft.com/office/drawing/2014/main" id="{BA12BA8C-8A1D-D6E0-2E9A-76BA3056E2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6203" y="14438225"/>
            <a:ext cx="6164413" cy="8001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C72580D-1EC1-1CBA-79CB-EF84A01532C3}"/>
              </a:ext>
            </a:extLst>
          </p:cNvPr>
          <p:cNvSpPr txBox="1"/>
          <p:nvPr/>
        </p:nvSpPr>
        <p:spPr>
          <a:xfrm>
            <a:off x="862164" y="1111512"/>
            <a:ext cx="5438273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s-ES_tradnl" sz="7200" b="1" dirty="0" err="1">
                <a:solidFill>
                  <a:schemeClr val="bg1"/>
                </a:solidFill>
                <a:latin typeface="Neo Sans Std" panose="020B0304030504040204" pitchFamily="34" charset="0"/>
              </a:rPr>
              <a:t>Information</a:t>
            </a:r>
            <a:endParaRPr lang="es-ES_tradnl" sz="7200" b="1" dirty="0">
              <a:solidFill>
                <a:schemeClr val="bg1"/>
              </a:solidFill>
              <a:latin typeface="Neo Sans Std" panose="020B030403050404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74D5C14-0C4B-B69C-7E20-EAB4CC2F71A3}"/>
              </a:ext>
            </a:extLst>
          </p:cNvPr>
          <p:cNvSpPr txBox="1"/>
          <p:nvPr/>
        </p:nvSpPr>
        <p:spPr>
          <a:xfrm>
            <a:off x="2848168" y="1980653"/>
            <a:ext cx="3906493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s-ES_tradnl" sz="8000" b="1" dirty="0">
                <a:solidFill>
                  <a:schemeClr val="bg1"/>
                </a:solidFill>
                <a:latin typeface="Neo Sans Std" panose="020B0304030504040204" pitchFamily="34" charset="0"/>
              </a:rPr>
              <a:t>Capsule</a:t>
            </a:r>
          </a:p>
        </p:txBody>
      </p:sp>
    </p:spTree>
    <p:extLst>
      <p:ext uri="{BB962C8B-B14F-4D97-AF65-F5344CB8AC3E}">
        <p14:creationId xmlns:p14="http://schemas.microsoft.com/office/powerpoint/2010/main" val="8914473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715</TotalTime>
  <Words>142</Words>
  <Application>Microsoft Office PowerPoint</Application>
  <PresentationFormat>Custom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Neo Sans Std</vt:lpstr>
      <vt:lpstr>Neo Sans Std Medium</vt:lpstr>
      <vt:lpstr>Tema de Office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Daniela Araya</cp:lastModifiedBy>
  <cp:revision>70</cp:revision>
  <dcterms:created xsi:type="dcterms:W3CDTF">2023-09-14T20:02:20Z</dcterms:created>
  <dcterms:modified xsi:type="dcterms:W3CDTF">2024-02-01T18:49:01Z</dcterms:modified>
</cp:coreProperties>
</file>